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5"/>
  </p:sldMasterIdLst>
  <p:sldIdLst>
    <p:sldId id="265" r:id="rId6"/>
    <p:sldId id="272" r:id="rId7"/>
    <p:sldId id="319" r:id="rId8"/>
    <p:sldId id="320" r:id="rId9"/>
    <p:sldId id="294" r:id="rId10"/>
    <p:sldId id="297" r:id="rId11"/>
    <p:sldId id="273" r:id="rId12"/>
    <p:sldId id="271" r:id="rId13"/>
    <p:sldId id="270" r:id="rId14"/>
    <p:sldId id="298" r:id="rId15"/>
    <p:sldId id="304" r:id="rId16"/>
    <p:sldId id="300" r:id="rId17"/>
    <p:sldId id="301" r:id="rId18"/>
    <p:sldId id="302" r:id="rId19"/>
    <p:sldId id="303" r:id="rId20"/>
    <p:sldId id="305" r:id="rId21"/>
    <p:sldId id="307" r:id="rId22"/>
    <p:sldId id="308" r:id="rId23"/>
    <p:sldId id="317" r:id="rId24"/>
    <p:sldId id="3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fld id="{96C15D2C-81D8-4C5C-ACE1-C8A80D79EBA9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F8E3BCAC-56AB-432D-9C82-9845465412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BDCC9BB-BC6B-4A3D-91B3-3B93DB1CF459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E0DB2-1A47-4F81-9FE3-D05D6A1DF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9246C52-F163-4E96-88DD-00795663E6A4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5EB6-E592-43BB-89B1-CDEC0E89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A49E0-8E9E-49BB-909A-2E89F02151DA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77D9-DFA9-45B7-A98D-274A73E0C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fld id="{A7DE510E-4B51-47F6-B73C-34D42C50A35D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B944EFDD-2B9A-43E6-905A-1A38EC0CE6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42E90-D8AE-4139-8034-D6A8703E0B09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FA020FA-42AC-4FE1-9037-0419D5842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24071-15AA-4918-BCA1-D0904D32130A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62F5F299-4FAB-482D-BC73-2BC3ACCC3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98929-C50E-40E2-8FF3-C820D3240DF9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2991-E4E9-4091-A3CB-3C6830C5C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BD3EBE0-2D74-45B6-A3D6-8FCA7D7707D1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4895-4F3B-438D-921D-FFC270B46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fld id="{CADC70FA-1A23-4810-956F-CF8E34F4E8D7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AC2EDC7-ACC3-4778-B659-EB522357CB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fld id="{99D4D9FF-058B-4BC8-AB70-6552FDC16D37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93D89299-1A42-47B1-BEED-23E8394F85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B9BBB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B9BBB2"/>
                </a:solidFill>
              </a:defRPr>
            </a:lvl1pPr>
          </a:lstStyle>
          <a:p>
            <a:fld id="{F44132E8-3D60-48AC-9121-902065C766D1}" type="datetimeFigureOut">
              <a:rPr lang="en-US"/>
              <a:pPr/>
              <a:t>11/17/2010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012EEB84-C7DC-4358-AE52-97B1F552A1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24" r:id="rId7"/>
    <p:sldLayoutId id="2147483933" r:id="rId8"/>
    <p:sldLayoutId id="2147483934" r:id="rId9"/>
    <p:sldLayoutId id="2147483925" r:id="rId10"/>
    <p:sldLayoutId id="214748392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7/70/Stade_de_France_200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d/d2/080110_schalke_arena_germany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a/Petco_Park_Interio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533400" y="1439863"/>
            <a:ext cx="8153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Rockwell" pitchFamily="18" charset="0"/>
                <a:cs typeface="Arial" charset="0"/>
              </a:rPr>
              <a:t>Top Sports Field Worldwide</a:t>
            </a:r>
          </a:p>
        </p:txBody>
      </p:sp>
      <p:pic>
        <p:nvPicPr>
          <p:cNvPr id="10248" name="Picture 8" descr="Maracana Sta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836">
            <a:off x="710713" y="3231467"/>
            <a:ext cx="2641666" cy="1585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0" name="Picture 10" descr="http://www.a-a-econstruct.com/files/others_files/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3597">
            <a:off x="3187820" y="3810095"/>
            <a:ext cx="3151096" cy="1863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2" name="Picture 12" descr="San Diego Padres: Petco P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6859">
            <a:off x="6125446" y="2893729"/>
            <a:ext cx="2521514" cy="1577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Hunter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0"/>
            <a:ext cx="21066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Guangzhou Olympic Center 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1371600"/>
            <a:ext cx="3443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Guangzhou, CHINA</a:t>
            </a:r>
          </a:p>
        </p:txBody>
      </p:sp>
      <p:pic>
        <p:nvPicPr>
          <p:cNvPr id="28674" name="Picture 2" descr="http://www.lifeofguangzhou.com/node_10/node_35/node_108/node_323/node_324/img/2006/06/07/114966185110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24827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5867400"/>
            <a:ext cx="8839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Rockwell" pitchFamily="18" charset="0"/>
              </a:rPr>
              <a:t>Modern gymnasium which was built mainly for the 9th National Game of China in 2001 by the Guangdong Provincial People's Government, covering an area of 1.01 million square meters. 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err="1" smtClean="0"/>
              <a:t>Stade</a:t>
            </a:r>
            <a:r>
              <a:rPr lang="en-US" sz="4400" b="1" dirty="0" smtClean="0"/>
              <a:t> de France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2600" y="1371600"/>
            <a:ext cx="276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Paris, FRANCE</a:t>
            </a:r>
          </a:p>
        </p:txBody>
      </p:sp>
      <p:pic>
        <p:nvPicPr>
          <p:cNvPr id="44036" name="Picture 4" descr="Fichier:Stade de France 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1905000"/>
            <a:ext cx="5786437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2000" y="5791200"/>
            <a:ext cx="7086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It is used for the French rugby union team during the Six Nations and other major internationals.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err="1" smtClean="0"/>
              <a:t>Schalke</a:t>
            </a:r>
            <a:r>
              <a:rPr lang="en-US" sz="4400" b="1" dirty="0" smtClean="0"/>
              <a:t> Arena Stadium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371600"/>
            <a:ext cx="4645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Gelsenkirchen, GERMANY</a:t>
            </a:r>
          </a:p>
        </p:txBody>
      </p:sp>
      <p:pic>
        <p:nvPicPr>
          <p:cNvPr id="48130" name="Picture 2" descr="File:080110 schalke arena germa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56388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7924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Hosted the 2004 UEFA Champions League final and 5 matches in the 2006 FIFA World Cup, including a quarter-final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smtClean="0"/>
              <a:t>Bayer 04 Leverkusen Stadium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2895600" y="1447800"/>
            <a:ext cx="4059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Leverkusen, GERMANY</a:t>
            </a:r>
            <a:endParaRPr lang="en-US" sz="2800">
              <a:latin typeface="Rockwell" pitchFamily="18" charset="0"/>
            </a:endParaRPr>
          </a:p>
        </p:txBody>
      </p:sp>
      <p:pic>
        <p:nvPicPr>
          <p:cNvPr id="47106" name="Picture 2" descr="http://www.bayer04.de/bilder/07_08/11_t580/luftaufnah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2133600"/>
            <a:ext cx="63912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66800" y="5791200"/>
            <a:ext cx="7239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The home ground for the Bayer 04 Leverkusen, which is a German football club based in Leverkusen, North Rhine-Westphalia.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Athens Olympic Stadium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263" y="1381125"/>
            <a:ext cx="2801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Athens, Greece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865813"/>
            <a:ext cx="70104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it is the major Greek stadium and hosted the athletics events and the football (soccer) final at the 2004 Summer Olympics.</a:t>
            </a:r>
          </a:p>
        </p:txBody>
      </p:sp>
      <p:pic>
        <p:nvPicPr>
          <p:cNvPr id="46082" name="Picture 2" descr="http://www.theodora.com/wfb/photos/greece/athens_olympic_stadium_gree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1905000"/>
            <a:ext cx="5964237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Ramat </a:t>
            </a:r>
            <a:r>
              <a:rPr lang="en-US" sz="4800" b="1" dirty="0" err="1" smtClean="0"/>
              <a:t>Gan</a:t>
            </a:r>
            <a:r>
              <a:rPr lang="en-US" sz="4800" b="1" dirty="0" smtClean="0"/>
              <a:t> Stadium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675" y="1381125"/>
            <a:ext cx="2955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Tel Aviv, ISRAEL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6096000"/>
            <a:ext cx="87630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</a:rPr>
              <a:t>This is the only stadium in Israel which is in a world-class standard, and the only one to host official FIFA World Cup Qualifiers and UEFA Champions League games.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/>
              <a:t>Stadio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</a:t>
            </a:r>
            <a:r>
              <a:rPr lang="en-US" sz="4800" b="1" dirty="0" smtClean="0"/>
              <a:t> Novara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0075" y="1371600"/>
            <a:ext cx="2955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Novara, ITALY</a:t>
            </a:r>
          </a:p>
        </p:txBody>
      </p:sp>
      <p:pic>
        <p:nvPicPr>
          <p:cNvPr id="9" name="Picture 8" descr="Untitled-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0" y="6172200"/>
            <a:ext cx="3878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The home ground of Novara </a:t>
            </a:r>
            <a:r>
              <a:rPr lang="en-US" dirty="0" err="1">
                <a:solidFill>
                  <a:srgbClr val="FFFF00"/>
                </a:solidFill>
                <a:latin typeface="+mn-lt"/>
              </a:rPr>
              <a:t>Calcio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smtClean="0"/>
              <a:t>Amsterdam Arena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667000" y="1371600"/>
            <a:ext cx="4114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 Amsterdam, </a:t>
            </a:r>
            <a:r>
              <a:rPr lang="en-US" sz="2800" dirty="0" smtClean="0">
                <a:latin typeface="+mn-lt"/>
              </a:rPr>
              <a:t>Holland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943600"/>
            <a:ext cx="87630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</a:rPr>
              <a:t>Home of the association football club AFC Ajax.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</a:rPr>
              <a:t>It was one of the stadiums used during UEFA Euro 2000.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2578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err="1" smtClean="0"/>
              <a:t>Estadio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Mestalla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3063875" y="1381125"/>
            <a:ext cx="2955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Valencia, SPAIN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2405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43200" y="6096000"/>
            <a:ext cx="3632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The home ground of Valencia 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err="1" smtClean="0"/>
              <a:t>Varendsvallen</a:t>
            </a:r>
            <a:r>
              <a:rPr lang="en-US" sz="4800" b="1" dirty="0" smtClean="0"/>
              <a:t> Stadium</a:t>
            </a:r>
            <a:endParaRPr lang="en-US" sz="48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875" y="1381125"/>
            <a:ext cx="2955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Vaxjo</a:t>
            </a:r>
            <a:r>
              <a:rPr lang="en-US" sz="2800" dirty="0">
                <a:latin typeface="+mn-lt"/>
              </a:rPr>
              <a:t>, SWEDEN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943100"/>
            <a:ext cx="57404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Peter </a:t>
            </a:r>
            <a:r>
              <a:rPr lang="en-US" sz="49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Mokaba</a:t>
            </a:r>
            <a:r>
              <a:rPr lang="en-US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Stadium</a:t>
            </a:r>
            <a:r>
              <a:rPr lang="en-US" sz="4900" b="1" dirty="0" smtClean="0">
                <a:solidFill>
                  <a:schemeClr val="tx1"/>
                </a:solidFill>
                <a:latin typeface="+mn-lt"/>
              </a:rPr>
              <a:t>          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1443038"/>
            <a:ext cx="4052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</a:rPr>
              <a:t>Polokwane</a:t>
            </a:r>
            <a:r>
              <a:rPr lang="en-US" sz="2400" dirty="0">
                <a:latin typeface="+mn-lt"/>
              </a:rPr>
              <a:t>, SOUTH 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3925" y="5943600"/>
            <a:ext cx="4841875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Host the 2010 FIFA World Cup</a:t>
            </a:r>
          </a:p>
          <a:p>
            <a:r>
              <a:rPr lang="en-US">
                <a:solidFill>
                  <a:srgbClr val="E2DCC1"/>
                </a:solidFill>
                <a:latin typeface="Rockwell" pitchFamily="18" charset="0"/>
              </a:rPr>
              <a:t>Hunter Products:   ICC, PGV, I-25, MP Rotator</a:t>
            </a:r>
          </a:p>
          <a:p>
            <a:endParaRPr lang="en-US">
              <a:solidFill>
                <a:srgbClr val="FFFF00"/>
              </a:solidFill>
              <a:latin typeface="Rockwell" pitchFamily="18" charset="0"/>
            </a:endParaRPr>
          </a:p>
        </p:txBody>
      </p:sp>
      <p:pic>
        <p:nvPicPr>
          <p:cNvPr id="7" name="Picture 6" descr="polokwane-peter-mokaba-stadium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675" y="2011363"/>
            <a:ext cx="620553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smtClean="0"/>
              <a:t>Boleyn Ground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1381125"/>
            <a:ext cx="7391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Upton Park, East London, ENGLAND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275" y="6096000"/>
            <a:ext cx="41925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The home ground of West Ham United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431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Loftus </a:t>
            </a:r>
            <a:r>
              <a:rPr lang="en-US" sz="49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Staduim</a:t>
            </a:r>
            <a:r>
              <a:rPr lang="en-US" sz="4900" b="1" dirty="0" smtClean="0">
                <a:solidFill>
                  <a:schemeClr val="tx1"/>
                </a:solidFill>
                <a:latin typeface="+mn-lt"/>
              </a:rPr>
              <a:t>          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443038"/>
            <a:ext cx="364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Pretoria, SOUTH 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3925" y="5943600"/>
            <a:ext cx="4219575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Host the 2010 FIFA World Cup</a:t>
            </a:r>
            <a:r>
              <a:rPr lang="en-US" sz="2000">
                <a:solidFill>
                  <a:schemeClr val="bg1"/>
                </a:solidFill>
                <a:latin typeface="Rockwell" pitchFamily="18" charset="0"/>
              </a:rPr>
              <a:t> </a:t>
            </a:r>
          </a:p>
          <a:p>
            <a:r>
              <a:rPr lang="en-US">
                <a:solidFill>
                  <a:srgbClr val="E2DCC1"/>
                </a:solidFill>
                <a:latin typeface="Rockwell" pitchFamily="18" charset="0"/>
              </a:rPr>
              <a:t>Hunter products used:    ICC, PGV, I-25</a:t>
            </a:r>
          </a:p>
          <a:p>
            <a:endParaRPr lang="en-US">
              <a:solidFill>
                <a:srgbClr val="FFFF00"/>
              </a:solidFill>
              <a:latin typeface="Rockwell" pitchFamily="18" charset="0"/>
            </a:endParaRPr>
          </a:p>
        </p:txBody>
      </p:sp>
      <p:pic>
        <p:nvPicPr>
          <p:cNvPr id="6" name="Content Placeholder 3" descr="3676767088_18e880a4c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675" y="2011363"/>
            <a:ext cx="6176963" cy="3886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Free State </a:t>
            </a:r>
            <a:r>
              <a:rPr lang="en-US" sz="49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staduim</a:t>
            </a:r>
            <a:r>
              <a:rPr lang="en-US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025" y="1447800"/>
            <a:ext cx="4397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Bloemfontein, SOUTH 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3925" y="5943600"/>
            <a:ext cx="3814763" cy="67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Host the 2010 FIFA World Cup</a:t>
            </a:r>
            <a:r>
              <a:rPr lang="en-US" sz="2000">
                <a:solidFill>
                  <a:schemeClr val="bg1"/>
                </a:solidFill>
                <a:latin typeface="Rockwell" pitchFamily="18" charset="0"/>
              </a:rPr>
              <a:t> </a:t>
            </a:r>
          </a:p>
          <a:p>
            <a:r>
              <a:rPr lang="en-US">
                <a:solidFill>
                  <a:srgbClr val="E2DCC1"/>
                </a:solidFill>
                <a:latin typeface="Rockwell" pitchFamily="18" charset="0"/>
              </a:rPr>
              <a:t>Hunter Products:   ICC, PGV, I-25</a:t>
            </a:r>
            <a:endParaRPr lang="en-US">
              <a:solidFill>
                <a:srgbClr val="FFFF00"/>
              </a:solidFill>
              <a:latin typeface="Rockwell" pitchFamily="18" charset="0"/>
            </a:endParaRPr>
          </a:p>
        </p:txBody>
      </p:sp>
      <p:pic>
        <p:nvPicPr>
          <p:cNvPr id="15" name="Content Placeholder 7" descr="Free_State_Stadium_1524720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675" y="2011363"/>
            <a:ext cx="6096000" cy="38147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Maracana</a:t>
            </a:r>
            <a: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Stadium</a:t>
            </a:r>
            <a:endParaRPr lang="en-US" sz="4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272" name="Picture 8" descr="http://www.richard-lynch.co.uk/marac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2011363"/>
            <a:ext cx="755173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95600" y="1443038"/>
            <a:ext cx="4038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Rio de Janeiro, BRAZIL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5638800"/>
            <a:ext cx="82296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Will host the 2014 World Cup Final and the 2016 Summer Olympics!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Hunter Products:   I-31, ICV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Malines Stadium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0"/>
            <a:ext cx="35623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</a:rPr>
              <a:t>Mechelen</a:t>
            </a:r>
            <a:r>
              <a:rPr lang="en-US" sz="2800" dirty="0">
                <a:latin typeface="+mn-lt"/>
              </a:rPr>
              <a:t>, BELGIUM</a:t>
            </a:r>
          </a:p>
        </p:txBody>
      </p:sp>
      <p:pic>
        <p:nvPicPr>
          <p:cNvPr id="29698" name="Picture 2" descr="http://www.studysoccer.com/st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49116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62000" y="5715000"/>
            <a:ext cx="73040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The home ground for the KV Melchen of the Belgium Football Club</a:t>
            </a:r>
            <a:r>
              <a:rPr lang="en-US" b="1"/>
              <a:t> </a:t>
            </a:r>
            <a:endParaRPr lang="en-US"/>
          </a:p>
          <a:p>
            <a:r>
              <a:rPr lang="en-US">
                <a:solidFill>
                  <a:srgbClr val="FFFF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Emirates Stadium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2578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19400" y="1371600"/>
            <a:ext cx="3400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London, ENGLAND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943600"/>
            <a:ext cx="77724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</a:rPr>
              <a:t>Formerly </a:t>
            </a:r>
            <a:r>
              <a:rPr lang="en-US" sz="1600" dirty="0" err="1">
                <a:solidFill>
                  <a:srgbClr val="FFFF00"/>
                </a:solidFill>
                <a:latin typeface="+mn-lt"/>
              </a:rPr>
              <a:t>Ashburton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 Grove, is a football stadium located in Holloway in the London Borough of Islington and is the current home of Arsenal Football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2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  <a:t>Jaber</a:t>
            </a:r>
            <a:r>
              <a:rPr lang="en-US" sz="4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  <a:t> Al-Ahmad </a:t>
            </a:r>
            <a:br>
              <a:rPr lang="en-US" sz="4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</a:br>
            <a:r>
              <a:rPr lang="en-US" sz="4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  <a:t>International Stadium </a:t>
            </a:r>
            <a:endParaRPr lang="en-US" sz="4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10" descr="http://www.a-a-econstruct.com/files/others_file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400800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52800" y="1371600"/>
            <a:ext cx="26019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Safat</a:t>
            </a:r>
            <a:r>
              <a:rPr lang="en-US" sz="2800" dirty="0"/>
              <a:t>, </a:t>
            </a:r>
            <a:r>
              <a:rPr lang="en-US" sz="2800" dirty="0">
                <a:latin typeface="+mn-lt"/>
              </a:rPr>
              <a:t>KUWAIT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6019800"/>
            <a:ext cx="7162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The largest soccer and Olympic-standard sports venue in Kuwait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1194264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it-IT" sz="49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Petco Park</a:t>
            </a:r>
            <a:r>
              <a:rPr lang="it-IT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371600"/>
            <a:ext cx="2887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/>
              <a:t> </a:t>
            </a:r>
            <a:r>
              <a:rPr lang="en-US" sz="2800"/>
              <a:t>S</a:t>
            </a:r>
            <a:r>
              <a:rPr lang="en-US" sz="2800">
                <a:latin typeface="Rockwell" pitchFamily="18" charset="0"/>
              </a:rPr>
              <a:t>an Diego, USA </a:t>
            </a:r>
            <a:endParaRPr lang="en-US" sz="2400">
              <a:latin typeface="Rockwell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6172200"/>
            <a:ext cx="6705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The home park of Major League Baseball's San Diego Padres</a:t>
            </a:r>
          </a:p>
        </p:txBody>
      </p:sp>
      <p:pic>
        <p:nvPicPr>
          <p:cNvPr id="12296" name="Picture 8" descr="File:Petco Park Interi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486400" cy="413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E75CB471064585248AFF9D6033A6" ma:contentTypeVersion="1" ma:contentTypeDescription="Create a new document." ma:contentTypeScope="" ma:versionID="8053bd28a536d01e5509ef42661aaecc">
  <xsd:schema xmlns:xsd="http://www.w3.org/2001/XMLSchema" xmlns:p="http://schemas.microsoft.com/office/2006/metadata/properties" xmlns:ns2="63d78739-88c4-431d-af40-513d0e91619a" targetNamespace="http://schemas.microsoft.com/office/2006/metadata/properties" ma:root="true" ma:fieldsID="5c89050dc077af6b4daa10d918950e6c" ns2:_="">
    <xsd:import namespace="63d78739-88c4-431d-af40-513d0e91619a"/>
    <xsd:element name="properties">
      <xsd:complexType>
        <xsd:sequence>
          <xsd:element name="documentManagement">
            <xsd:complexType>
              <xsd:all>
                <xsd:element ref="ns2:Pro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3d78739-88c4-431d-af40-513d0e91619a" elementFormDefault="qualified">
    <xsd:import namespace="http://schemas.microsoft.com/office/2006/documentManagement/types"/>
    <xsd:element name="Project" ma:index="8" nillable="true" ma:displayName="Project" ma:internalName="Projec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Project xmlns="63d78739-88c4-431d-af40-513d0e91619a">For customer presentations</Project>
  </documentManagement>
</p:properties>
</file>

<file path=customXml/itemProps1.xml><?xml version="1.0" encoding="utf-8"?>
<ds:datastoreItem xmlns:ds="http://schemas.openxmlformats.org/officeDocument/2006/customXml" ds:itemID="{C66D315D-5899-4A63-894C-8A28F0CE4C8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1877147-E509-4D56-8984-AD17FE732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8739-88c4-431d-af40-513d0e91619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B68C608-461F-4D75-918C-E8A0EB21893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8A410E-E8DC-4E45-92F6-BAE759E67D67}">
  <ds:schemaRefs>
    <ds:schemaRef ds:uri="http://schemas.microsoft.com/office/2006/metadata/properties"/>
    <ds:schemaRef ds:uri="63d78739-88c4-431d-af40-513d0e9161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</TotalTime>
  <Words>440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Slide 1</vt:lpstr>
      <vt:lpstr>Peter Mokaba Stadium            </vt:lpstr>
      <vt:lpstr>Loftus Staduim            </vt:lpstr>
      <vt:lpstr>Free State staduim  </vt:lpstr>
      <vt:lpstr>Maracana Stadium</vt:lpstr>
      <vt:lpstr>Malines Stadium</vt:lpstr>
      <vt:lpstr>Emirates Stadium</vt:lpstr>
      <vt:lpstr>Jaber Al-Ahmad  International Stadium </vt:lpstr>
      <vt:lpstr>Petco Park </vt:lpstr>
      <vt:lpstr>Guangzhou Olympic Center </vt:lpstr>
      <vt:lpstr>Stade de France</vt:lpstr>
      <vt:lpstr>Schalke Arena Stadium</vt:lpstr>
      <vt:lpstr>Bayer 04 Leverkusen Stadium</vt:lpstr>
      <vt:lpstr>Athens Olympic Stadium</vt:lpstr>
      <vt:lpstr>Ramat Gan Stadium</vt:lpstr>
      <vt:lpstr>Stadio di Novara</vt:lpstr>
      <vt:lpstr>Amsterdam Arena</vt:lpstr>
      <vt:lpstr>Estadio Mestalla</vt:lpstr>
      <vt:lpstr>Varendsvallen Stadium</vt:lpstr>
      <vt:lpstr>Boleyn Ground</vt:lpstr>
    </vt:vector>
  </TitlesOfParts>
  <Company>Hunter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Top International Sports Fields - Powerpoint</dc:title>
  <dc:creator>Hunter Industries</dc:creator>
  <cp:lastModifiedBy>ASkrbic</cp:lastModifiedBy>
  <cp:revision>733</cp:revision>
  <dcterms:created xsi:type="dcterms:W3CDTF">2009-07-10T20:34:50Z</dcterms:created>
  <dcterms:modified xsi:type="dcterms:W3CDTF">2010-11-17T22:19:07Z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